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9" r:id="rId3"/>
    <p:sldId id="276" r:id="rId4"/>
    <p:sldId id="277" r:id="rId5"/>
    <p:sldId id="280" r:id="rId6"/>
    <p:sldId id="281" r:id="rId7"/>
    <p:sldId id="282" r:id="rId8"/>
    <p:sldId id="283" r:id="rId9"/>
    <p:sldId id="257" r:id="rId10"/>
    <p:sldId id="258" r:id="rId11"/>
    <p:sldId id="284" r:id="rId12"/>
    <p:sldId id="259" r:id="rId13"/>
    <p:sldId id="260" r:id="rId14"/>
    <p:sldId id="261" r:id="rId15"/>
    <p:sldId id="286" r:id="rId16"/>
    <p:sldId id="262" r:id="rId17"/>
    <p:sldId id="263" r:id="rId18"/>
    <p:sldId id="278" r:id="rId19"/>
    <p:sldId id="265" r:id="rId20"/>
    <p:sldId id="264" r:id="rId21"/>
    <p:sldId id="275" r:id="rId22"/>
    <p:sldId id="266" r:id="rId23"/>
    <p:sldId id="267" r:id="rId24"/>
    <p:sldId id="285" r:id="rId25"/>
    <p:sldId id="268" r:id="rId26"/>
    <p:sldId id="269" r:id="rId27"/>
    <p:sldId id="270" r:id="rId28"/>
    <p:sldId id="274" r:id="rId29"/>
    <p:sldId id="271" r:id="rId30"/>
    <p:sldId id="272" r:id="rId31"/>
    <p:sldId id="273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>
        <p:scale>
          <a:sx n="50" d="100"/>
          <a:sy n="50" d="100"/>
        </p:scale>
        <p:origin x="126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11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7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129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0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08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19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C418D8-05E5-4B9D-B4EB-38F5129FB5A0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CFF2AD-FB85-4DE5-8EAB-C35FA4F088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93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70CB-25C4-4DDE-9580-C2ED2855E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707988"/>
            <a:ext cx="10318418" cy="4394988"/>
          </a:xfrm>
        </p:spPr>
        <p:txBody>
          <a:bodyPr/>
          <a:lstStyle/>
          <a:p>
            <a:r>
              <a:rPr lang="el-GR" sz="5400" b="1" i="1" u="sng" dirty="0">
                <a:solidFill>
                  <a:srgbClr val="C00000"/>
                </a:solidFill>
              </a:rPr>
              <a:t>«Традиционные детские игры в Греции».</a:t>
            </a:r>
            <a:br>
              <a:rPr lang="ru-RU" sz="5400" dirty="0"/>
            </a:br>
            <a:r>
              <a:rPr lang="el-GR" sz="5400" i="1" u="sng" dirty="0">
                <a:solidFill>
                  <a:srgbClr val="000099"/>
                </a:solidFill>
              </a:rPr>
              <a:t>«</a:t>
            </a:r>
            <a:r>
              <a:rPr lang="el-GR" sz="5400" b="1" i="1" u="sng" dirty="0">
                <a:solidFill>
                  <a:srgbClr val="000099"/>
                </a:solidFill>
              </a:rPr>
              <a:t>Παραδοσιακά παιδικά παιγνίδια σε Ελλάδα</a:t>
            </a:r>
            <a:r>
              <a:rPr lang="el-GR" sz="5400" i="1" u="sng" dirty="0">
                <a:solidFill>
                  <a:srgbClr val="000099"/>
                </a:solidFill>
              </a:rPr>
              <a:t>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5A2D68-1120-4134-A09E-8A4E5693E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LOGO_OK">
            <a:extLst>
              <a:ext uri="{FF2B5EF4-FFF2-40B4-BE49-F238E27FC236}">
                <a16:creationId xmlns:a16="http://schemas.microsoft.com/office/drawing/2014/main" id="{E2139401-4834-481C-ABA1-C92CFF89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81" y="5155688"/>
            <a:ext cx="4338637" cy="17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D395-71A4-4E0F-9724-DF4CBBEA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8BB67-218A-4AE0-ABF9-1DAF91B0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576" y="6798047"/>
            <a:ext cx="23044933" cy="78938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e1c0ebf68403e9182ac0f0ac2cdc54d">
            <a:extLst>
              <a:ext uri="{FF2B5EF4-FFF2-40B4-BE49-F238E27FC236}">
                <a16:creationId xmlns:a16="http://schemas.microsoft.com/office/drawing/2014/main" id="{DF3462C9-271D-4278-B416-BBBEA55F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8" y="677203"/>
            <a:ext cx="9724131" cy="529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5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EC4C-9876-4EE0-AD1D-A0FAFAFD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A36E75EE-CDB6-4D22-96CF-510BD931B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4" y="382385"/>
            <a:ext cx="10912475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2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AE581-F51B-44DC-A879-CC964D90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9BFA25-9132-41E0-A7F8-E9AEF6E3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epositphotos_88607376-stock-photo-kids-playing-and-throwing-colorful">
            <a:extLst>
              <a:ext uri="{FF2B5EF4-FFF2-40B4-BE49-F238E27FC236}">
                <a16:creationId xmlns:a16="http://schemas.microsoft.com/office/drawing/2014/main" id="{2A772DBB-C920-40E7-A0F9-2DA67820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3175"/>
            <a:ext cx="1030637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7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6DC95-2210-4E85-B156-A01CE754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04D5E-2E75-491F-877A-DF8E43A2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755" y="2286001"/>
            <a:ext cx="30748381" cy="125080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66044176-big-groupe-d-enfants-heureux-de-marcher-dans-la-forêt-tenue-mains">
            <a:extLst>
              <a:ext uri="{FF2B5EF4-FFF2-40B4-BE49-F238E27FC236}">
                <a16:creationId xmlns:a16="http://schemas.microsoft.com/office/drawing/2014/main" id="{E3620CA1-78CD-4ACB-855F-149DD087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0" y="6350"/>
            <a:ext cx="102774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446C1-C4E2-414A-8D17-66563BB7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37024-4402-49FE-AFFD-FFA36DE2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252" y="3476626"/>
            <a:ext cx="12850435" cy="64820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igry-dlya-detey2">
            <a:extLst>
              <a:ext uri="{FF2B5EF4-FFF2-40B4-BE49-F238E27FC236}">
                <a16:creationId xmlns:a16="http://schemas.microsoft.com/office/drawing/2014/main" id="{97F2E03E-0DD6-4DA8-9240-C2E820E6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40" y="1193799"/>
            <a:ext cx="10771735" cy="44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1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85D39-F62D-4673-B968-1C74B51A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E34972B2-6799-4C87-911E-8D08E0F8A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382384"/>
            <a:ext cx="10808079" cy="47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35868-A46E-4CB7-98BC-8D107342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1AD94-7356-4DC5-92C7-1E744E03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26696529" cy="109224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hildren-playing-outdoors">
            <a:extLst>
              <a:ext uri="{FF2B5EF4-FFF2-40B4-BE49-F238E27FC236}">
                <a16:creationId xmlns:a16="http://schemas.microsoft.com/office/drawing/2014/main" id="{06027985-10A6-4FF2-A771-4A7CC37A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98" y="0"/>
            <a:ext cx="10248524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7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1CBA-5286-445E-B6D1-B9574351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F0551-D996-4EA1-9D6E-92A72DCE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756" y="2279651"/>
            <a:ext cx="28033032" cy="10830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s-l400">
            <a:extLst>
              <a:ext uri="{FF2B5EF4-FFF2-40B4-BE49-F238E27FC236}">
                <a16:creationId xmlns:a16="http://schemas.microsoft.com/office/drawing/2014/main" id="{CB05CFF7-FE80-4C47-912E-E30134A3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6350"/>
            <a:ext cx="6851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6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B5E8B-10B0-4273-94A1-A67F462C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DDE3A28B-BA9A-4C88-A62A-6531200CE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26" y="0"/>
            <a:ext cx="8308274" cy="68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2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31C2D-966C-406C-8984-141608CF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88CD8-0EC5-4DA2-B0C2-8722C8CD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999" y="2989467"/>
            <a:ext cx="25905787" cy="112578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4DF11516-407A-40E7-83D6-895AD983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93" y="706640"/>
            <a:ext cx="10344369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5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818B-0678-4E4C-9856-D2180A11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54A5C10C-95DB-4207-BB0A-E82244D6B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0"/>
            <a:ext cx="5961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7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B139A-AC06-45A3-9F4E-3D5E6030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324AD-617C-49E1-BB31-107352CC5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3910428" cy="132398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группа-в-составе-малые-дети-дошкольного-возраста-играет-перетягивание-116678753">
            <a:extLst>
              <a:ext uri="{FF2B5EF4-FFF2-40B4-BE49-F238E27FC236}">
                <a16:creationId xmlns:a16="http://schemas.microsoft.com/office/drawing/2014/main" id="{2A6A1E2F-841F-46FD-9D8C-9030B775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5" y="3175"/>
            <a:ext cx="1031733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9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6E59-4211-4521-9084-C094ED46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17E9F-4117-4B33-9B32-AFDD1DB9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02E44992-D3DA-4460-9881-8A68FCA9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34" y="489204"/>
            <a:ext cx="10499272" cy="58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4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5E130-1C06-4CF4-A05C-D6AEF746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9AE8C-EEA7-4B16-A44B-AEAC396D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16" y="2286002"/>
            <a:ext cx="26650849" cy="12312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fc4d7b1c94ba5ab1a1e47df8d56aab3d24993f53">
            <a:extLst>
              <a:ext uri="{FF2B5EF4-FFF2-40B4-BE49-F238E27FC236}">
                <a16:creationId xmlns:a16="http://schemas.microsoft.com/office/drawing/2014/main" id="{0F76E87C-00C8-4AC3-947C-5F7E4909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4" y="4763"/>
            <a:ext cx="10290734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7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0014B-1D50-4FA3-863D-105BC56B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59736-ED5C-4AC2-84BD-C93906A8B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061" y="2286001"/>
            <a:ext cx="29672396" cy="12388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epositphotos_202635816-stock-photo-active-children-playing-yard-games">
            <a:extLst>
              <a:ext uri="{FF2B5EF4-FFF2-40B4-BE49-F238E27FC236}">
                <a16:creationId xmlns:a16="http://schemas.microsoft.com/office/drawing/2014/main" id="{7B7944ED-DE37-42E5-BF4D-90B41D7B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32" y="6350"/>
            <a:ext cx="10332201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5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CCCF2-D0AA-4F75-9D56-70588DED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3B0DC8-C39D-4C42-9350-2507AFD58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974" y="382385"/>
            <a:ext cx="10851326" cy="57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F525E-E300-4EEE-A9B4-0B44C29C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929F-2E53-4296-94AC-A0CB43C9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634" y="2286002"/>
            <a:ext cx="26140671" cy="111794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6d4b88a37643e6e94200a90a9966be7b0b6c6a2b_824_549_c">
            <a:extLst>
              <a:ext uri="{FF2B5EF4-FFF2-40B4-BE49-F238E27FC236}">
                <a16:creationId xmlns:a16="http://schemas.microsoft.com/office/drawing/2014/main" id="{F94AA851-A393-4B83-A40D-F21724C4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3" y="3175"/>
            <a:ext cx="1017832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4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7603-F50E-4AE7-84B1-3C845564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3AFF0-7E37-4D83-AEEF-623FE649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16" y="2286002"/>
            <a:ext cx="30112629" cy="12082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summer-camp-outdoor-games-children-s-summer-camp-outdoor-active-games-kids-wearing-colourful-t-shirts-120514191">
            <a:extLst>
              <a:ext uri="{FF2B5EF4-FFF2-40B4-BE49-F238E27FC236}">
                <a16:creationId xmlns:a16="http://schemas.microsoft.com/office/drawing/2014/main" id="{53CA4BBD-EF2E-45E8-91B0-362A715F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4" y="4763"/>
            <a:ext cx="1029053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6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E4288-1121-4302-9C21-8A325833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85A55-475E-4C8D-8207-4020256D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817" y="2286002"/>
            <a:ext cx="28958490" cy="12122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devochki-so-skakalkoy">
            <a:extLst>
              <a:ext uri="{FF2B5EF4-FFF2-40B4-BE49-F238E27FC236}">
                <a16:creationId xmlns:a16="http://schemas.microsoft.com/office/drawing/2014/main" id="{0B092B2A-00EF-4E11-A490-7476EAF6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88" y="3175"/>
            <a:ext cx="10303659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8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E4ABC-653E-42CE-8D47-C23100C6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ED991E-662B-4494-B36A-FECE1A4C3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104" y="0"/>
            <a:ext cx="8772896" cy="6858000"/>
          </a:xfrm>
          <a:prstGeom prst="rect">
            <a:avLst/>
          </a:prstGeom>
        </p:spPr>
      </p:pic>
      <p:pic>
        <p:nvPicPr>
          <p:cNvPr id="18434" name="Рисунок 1">
            <a:extLst>
              <a:ext uri="{FF2B5EF4-FFF2-40B4-BE49-F238E27FC236}">
                <a16:creationId xmlns:a16="http://schemas.microsoft.com/office/drawing/2014/main" id="{EA749A22-3931-4F34-A674-4E27D647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" y="0"/>
            <a:ext cx="2506561" cy="686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60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3CBD1-2FF5-4FA7-ACCB-BAC6575F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8BA09C-6B73-4D24-8934-9334D83A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755" y="2286002"/>
            <a:ext cx="30252233" cy="12674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depositphotos_36200969-stock-photo-hide-and-seek">
            <a:extLst>
              <a:ext uri="{FF2B5EF4-FFF2-40B4-BE49-F238E27FC236}">
                <a16:creationId xmlns:a16="http://schemas.microsoft.com/office/drawing/2014/main" id="{CA295232-687E-4EC9-8176-6B34A032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1" y="4763"/>
            <a:ext cx="10279856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9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2C87B-F28D-468B-AD52-9ABD7756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Image result for ελληνικά παραδοσιακά παιχνίδια">
            <a:extLst>
              <a:ext uri="{FF2B5EF4-FFF2-40B4-BE49-F238E27FC236}">
                <a16:creationId xmlns:a16="http://schemas.microsoft.com/office/drawing/2014/main" id="{236F4158-57C9-46AD-9D83-B499854E6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-26247"/>
            <a:ext cx="8876535" cy="68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69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7E4D1-DF2D-428E-9691-F389BD29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00353-A1A1-4E67-819A-5C6402DA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9771304" cy="13268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orovod-na-lugu">
            <a:extLst>
              <a:ext uri="{FF2B5EF4-FFF2-40B4-BE49-F238E27FC236}">
                <a16:creationId xmlns:a16="http://schemas.microsoft.com/office/drawing/2014/main" id="{6D682DC7-A0FE-452C-8416-725C2F4E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55" y="9800"/>
            <a:ext cx="10321925" cy="6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98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49C8C-FD04-45CF-BA63-679FEB9C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DE203-9A05-4715-9427-5E9BA41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329" y="2665212"/>
            <a:ext cx="22390910" cy="120045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дети-играют-e1417703749723">
            <a:extLst>
              <a:ext uri="{FF2B5EF4-FFF2-40B4-BE49-F238E27FC236}">
                <a16:creationId xmlns:a16="http://schemas.microsoft.com/office/drawing/2014/main" id="{6CA1519F-3056-4D57-AA02-149356C8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638395"/>
            <a:ext cx="10668065" cy="55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76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683CE-3CEA-4E4C-B75C-B7F6790E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OGO_OK">
            <a:extLst>
              <a:ext uri="{FF2B5EF4-FFF2-40B4-BE49-F238E27FC236}">
                <a16:creationId xmlns:a16="http://schemas.microsoft.com/office/drawing/2014/main" id="{B6F90256-DE0D-4A85-A6BB-6886B5DD6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2" y="1527116"/>
            <a:ext cx="10130034" cy="38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9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1D79-7C4E-4638-B191-819DACE5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09CB68-F01D-4295-95CC-67346F199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229" y="0"/>
            <a:ext cx="9221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9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5EC60-F572-4A87-B6A4-92EC5C43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807B93-9070-444D-A7C1-7556734BC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4F295-12DB-4F64-8994-B7D36C7C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Related image">
            <a:extLst>
              <a:ext uri="{FF2B5EF4-FFF2-40B4-BE49-F238E27FC236}">
                <a16:creationId xmlns:a16="http://schemas.microsoft.com/office/drawing/2014/main" id="{45DD5094-EB57-4E86-8CBA-BC0996E280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9151408" cy="68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2F15C-C39C-4F4D-BEFD-F927C036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Related image">
            <a:extLst>
              <a:ext uri="{FF2B5EF4-FFF2-40B4-BE49-F238E27FC236}">
                <a16:creationId xmlns:a16="http://schemas.microsoft.com/office/drawing/2014/main" id="{C710AC0A-EAF7-4769-A2B4-4A5058347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2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DEFD1-07AA-4EA2-9DB9-8EA1AA10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A39DD9-D5A1-4ED3-9959-DA087B9F3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827" y="381038"/>
            <a:ext cx="10883173" cy="60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1E6CB-7C1E-4F1F-A80B-F1EDAC76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C440F-FA28-439E-A1D6-3F6DA2BB4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08" y="3488636"/>
            <a:ext cx="17239079" cy="74565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291_366">
            <a:extLst>
              <a:ext uri="{FF2B5EF4-FFF2-40B4-BE49-F238E27FC236}">
                <a16:creationId xmlns:a16="http://schemas.microsoft.com/office/drawing/2014/main" id="{34F0EAD6-AC6D-4F1A-A824-8E4E90E7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43" y="-3450"/>
            <a:ext cx="10292176" cy="68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1651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140</TotalTime>
  <Words>16</Words>
  <Application>Microsoft Office PowerPoint</Application>
  <PresentationFormat>Широкоэкранный</PresentationFormat>
  <Paragraphs>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Corbel</vt:lpstr>
      <vt:lpstr>Gill Sans MT</vt:lpstr>
      <vt:lpstr>Impact</vt:lpstr>
      <vt:lpstr>Эмблема</vt:lpstr>
      <vt:lpstr>«Традиционные детские игры в Греции». «Παραδοσιακά παιδικά παιγνίδια σε Ελλάδα».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Ελλινικα παραδοσιακα παιχνιδια</dc:title>
  <dc:creator>HP</dc:creator>
  <cp:lastModifiedBy>HP</cp:lastModifiedBy>
  <cp:revision>8</cp:revision>
  <dcterms:created xsi:type="dcterms:W3CDTF">2019-12-01T09:42:41Z</dcterms:created>
  <dcterms:modified xsi:type="dcterms:W3CDTF">2019-12-01T12:02:54Z</dcterms:modified>
</cp:coreProperties>
</file>